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6" r:id="rId2"/>
    <p:sldId id="260" r:id="rId3"/>
    <p:sldId id="262" r:id="rId4"/>
  </p:sldIdLst>
  <p:sldSz cx="9144000" cy="6858000" type="screen4x3"/>
  <p:notesSz cx="7086600" cy="9372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554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86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046" tIns="47023" rIns="94046" bIns="47023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4100" y="0"/>
            <a:ext cx="307086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046" tIns="47023" rIns="94046" bIns="47023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02343"/>
            <a:ext cx="307086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046" tIns="47023" rIns="94046" bIns="47023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4100" y="8902343"/>
            <a:ext cx="307086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046" tIns="47023" rIns="94046" bIns="4702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FA695C7-A5BC-42A9-8AAE-E58E314697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05771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80F46C-78FA-40D2-9C23-D48AE6470A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5107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C8F2A4-E8BB-4814-9FCD-A065DD6F289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6760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9D2BE4-DB7D-4779-BBC6-7FC40654B45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0433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BA3E9-454D-43AB-A707-41829D2AF1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2364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4AF67-477F-4580-92B6-C0A5615A93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7130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0F47C-E1BB-417D-B745-167A4F4669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3211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FF60E6-005F-46FB-B3AB-3EAC0A7C75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1942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A75BC9-FB94-4E13-94B3-50063075A1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2933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8252F5-3817-476D-98CB-4EEC4E4237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7022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B4C657-0335-403B-B2EB-43EE6AB36B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6784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D66135-ED73-4315-8B1A-F4F63A804D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4450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AB36269-B604-40CA-8FA8-01A25975CA1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9296400" cy="1143000"/>
          </a:xfrm>
        </p:spPr>
        <p:txBody>
          <a:bodyPr/>
          <a:lstStyle/>
          <a:p>
            <a:r>
              <a:rPr lang="en-US" altLang="en-US" sz="3800" dirty="0">
                <a:solidFill>
                  <a:schemeClr val="folHlink"/>
                </a:solidFill>
              </a:rPr>
              <a:t>Me </a:t>
            </a:r>
            <a:r>
              <a:rPr lang="en-US" altLang="en-US" sz="3800" dirty="0" err="1">
                <a:solidFill>
                  <a:schemeClr val="folHlink"/>
                </a:solidFill>
              </a:rPr>
              <a:t>llamo</a:t>
            </a:r>
            <a:r>
              <a:rPr lang="en-US" altLang="en-US" sz="3800" dirty="0">
                <a:solidFill>
                  <a:schemeClr val="folHlink"/>
                </a:solidFill>
              </a:rPr>
              <a:t> _________ </a:t>
            </a:r>
            <a:r>
              <a:rPr lang="en-US" altLang="en-US" sz="3800" dirty="0" err="1">
                <a:solidFill>
                  <a:schemeClr val="folHlink"/>
                </a:solidFill>
              </a:rPr>
              <a:t>Clase</a:t>
            </a:r>
            <a:r>
              <a:rPr lang="en-US" altLang="en-US" sz="3800" dirty="0">
                <a:solidFill>
                  <a:schemeClr val="folHlink"/>
                </a:solidFill>
              </a:rPr>
              <a:t> </a:t>
            </a:r>
            <a:r>
              <a:rPr lang="en-US" altLang="en-US" sz="3800" dirty="0">
                <a:solidFill>
                  <a:schemeClr val="folHlink"/>
                </a:solidFill>
              </a:rPr>
              <a:t>7</a:t>
            </a:r>
            <a:r>
              <a:rPr lang="en-US" altLang="en-US" sz="3800" dirty="0" smtClean="0">
                <a:solidFill>
                  <a:schemeClr val="folHlink"/>
                </a:solidFill>
              </a:rPr>
              <a:t>01</a:t>
            </a:r>
            <a:r>
              <a:rPr lang="en-US" altLang="en-US" sz="3800" dirty="0">
                <a:solidFill>
                  <a:schemeClr val="folHlink"/>
                </a:solidFill>
              </a:rPr>
              <a:t/>
            </a:r>
            <a:br>
              <a:rPr lang="en-US" altLang="en-US" sz="3800" dirty="0">
                <a:solidFill>
                  <a:schemeClr val="folHlink"/>
                </a:solidFill>
              </a:rPr>
            </a:br>
            <a:r>
              <a:rPr lang="en-US" altLang="en-US" sz="3800" dirty="0">
                <a:solidFill>
                  <a:schemeClr val="folHlink"/>
                </a:solidFill>
              </a:rPr>
              <a:t>La </a:t>
            </a:r>
            <a:r>
              <a:rPr lang="en-US" altLang="en-US" sz="3800" dirty="0" err="1">
                <a:solidFill>
                  <a:schemeClr val="folHlink"/>
                </a:solidFill>
              </a:rPr>
              <a:t>fecha</a:t>
            </a:r>
            <a:r>
              <a:rPr lang="en-US" altLang="en-US" sz="3800" dirty="0">
                <a:solidFill>
                  <a:schemeClr val="folHlink"/>
                </a:solidFill>
              </a:rPr>
              <a:t> </a:t>
            </a:r>
            <a:r>
              <a:rPr lang="en-US" altLang="en-US" sz="3800" dirty="0" err="1">
                <a:solidFill>
                  <a:schemeClr val="folHlink"/>
                </a:solidFill>
              </a:rPr>
              <a:t>es</a:t>
            </a:r>
            <a:r>
              <a:rPr lang="en-US" altLang="en-US" sz="3800" dirty="0">
                <a:solidFill>
                  <a:schemeClr val="folHlink"/>
                </a:solidFill>
              </a:rPr>
              <a:t> el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27 </a:t>
            </a:r>
            <a:r>
              <a:rPr lang="en-US" altLang="en-US" sz="3800" dirty="0">
                <a:solidFill>
                  <a:schemeClr val="folHlink"/>
                </a:solidFill>
              </a:rPr>
              <a:t>de </a:t>
            </a:r>
            <a:r>
              <a:rPr lang="en-US" altLang="en-US" sz="3800" dirty="0" err="1" smtClean="0">
                <a:solidFill>
                  <a:schemeClr val="folHlink"/>
                </a:solidFill>
              </a:rPr>
              <a:t>febrero</a:t>
            </a:r>
            <a:r>
              <a:rPr lang="en-US" altLang="en-US" sz="3800" dirty="0" smtClean="0">
                <a:solidFill>
                  <a:schemeClr val="folHlink"/>
                </a:solidFill>
              </a:rPr>
              <a:t> </a:t>
            </a:r>
            <a:r>
              <a:rPr lang="en-US" altLang="en-US" sz="3800" dirty="0">
                <a:solidFill>
                  <a:schemeClr val="folHlink"/>
                </a:solidFill>
              </a:rPr>
              <a:t>del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2014</a:t>
            </a:r>
            <a:endParaRPr lang="en-US" altLang="en-US" sz="38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066800"/>
            <a:ext cx="9144000" cy="54864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56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: </a:t>
            </a:r>
            <a:r>
              <a:rPr lang="es-ES_tradnl" altLang="en-US" sz="2800" dirty="0"/>
              <a:t>¿Cómo repasamos para el examen del Capitulo 3?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		A. </a:t>
            </a:r>
            <a:r>
              <a:rPr lang="es-ES_tradnl" altLang="en-US" sz="2800" dirty="0"/>
              <a:t>Escribe 4 materiales escolares: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1.						3.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2.						4.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		</a:t>
            </a:r>
            <a:r>
              <a:rPr lang="es-ES_tradnl" altLang="en-US" sz="2800" dirty="0">
                <a:solidFill>
                  <a:srgbClr val="FF0000"/>
                </a:solidFill>
              </a:rPr>
              <a:t>B</a:t>
            </a:r>
            <a:r>
              <a:rPr lang="es-ES_tradnl" altLang="en-US" sz="2800" dirty="0"/>
              <a:t>. </a:t>
            </a:r>
            <a:r>
              <a:rPr lang="es-ES_tradnl" altLang="en-US" sz="2800" dirty="0" smtClean="0"/>
              <a:t>Traduce </a:t>
            </a:r>
            <a:r>
              <a:rPr lang="es-ES_tradnl" altLang="en-US" sz="1800" i="1" dirty="0" smtClean="0"/>
              <a:t>(</a:t>
            </a:r>
            <a:r>
              <a:rPr lang="es-ES_tradnl" altLang="en-US" sz="1800" i="1" dirty="0" err="1" smtClean="0"/>
              <a:t>translate</a:t>
            </a:r>
            <a:r>
              <a:rPr lang="es-ES_tradnl" altLang="en-US" sz="1800" i="1" dirty="0" smtClean="0"/>
              <a:t>)</a:t>
            </a:r>
            <a:r>
              <a:rPr lang="es-ES_tradnl" altLang="en-US" sz="1800" dirty="0" smtClean="0"/>
              <a:t> </a:t>
            </a:r>
            <a:r>
              <a:rPr lang="es-ES_tradnl" altLang="en-US" sz="2800" dirty="0"/>
              <a:t>los verbos al ingles: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Sacar				5. Tomar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Dar				6. Llevar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Levantar			7. Contestar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Prestar	</a:t>
            </a:r>
            <a:r>
              <a:rPr lang="es-ES_tradnl" altLang="en-US" sz="2800" dirty="0" smtClean="0"/>
              <a:t>(atención)</a:t>
            </a:r>
            <a:r>
              <a:rPr lang="es-ES_tradnl" altLang="en-US" sz="2800" dirty="0"/>
              <a:t>		8. </a:t>
            </a:r>
            <a:r>
              <a:rPr lang="es-ES_tradnl" altLang="en-US" sz="2800" dirty="0" smtClean="0"/>
              <a:t>Enseñar</a:t>
            </a:r>
            <a:endParaRPr lang="es-ES_tradnl" altLang="en-US" sz="2400" dirty="0"/>
          </a:p>
          <a:p>
            <a:pPr marL="0" indent="0">
              <a:lnSpc>
                <a:spcPct val="90000"/>
              </a:lnSpc>
              <a:buNone/>
            </a:pPr>
            <a:r>
              <a:rPr lang="es-ES_tradnl" altLang="en-US" sz="2400" dirty="0"/>
              <a:t>	</a:t>
            </a:r>
            <a:r>
              <a:rPr lang="es-ES_tradnl" altLang="en-US" sz="2800" b="1" u="sng" dirty="0" smtClean="0">
                <a:solidFill>
                  <a:srgbClr val="FF0000"/>
                </a:solidFill>
              </a:rPr>
              <a:t>C. </a:t>
            </a:r>
            <a:r>
              <a:rPr lang="es-ES_tradnl" altLang="en-US" sz="2800" b="1" u="sng" dirty="0" smtClean="0"/>
              <a:t>Conjuga </a:t>
            </a:r>
            <a:r>
              <a:rPr lang="es-ES_tradnl" altLang="en-US" sz="1800" i="1" u="sng" dirty="0" smtClean="0"/>
              <a:t>(</a:t>
            </a:r>
            <a:r>
              <a:rPr lang="es-ES_tradnl" altLang="en-US" sz="1800" i="1" u="sng" dirty="0" err="1" smtClean="0"/>
              <a:t>conjugate</a:t>
            </a:r>
            <a:r>
              <a:rPr lang="es-ES_tradnl" altLang="en-US" sz="1800" i="1" u="sng" dirty="0" smtClean="0"/>
              <a:t>)</a:t>
            </a:r>
            <a:r>
              <a:rPr lang="es-ES_tradnl" altLang="en-US" sz="1800" b="1" u="sng" dirty="0" smtClean="0"/>
              <a:t> </a:t>
            </a:r>
            <a:r>
              <a:rPr lang="es-ES_tradnl" altLang="en-US" sz="2800" b="1" u="sng" dirty="0" smtClean="0"/>
              <a:t>los 8 verbos del Ejercicio B.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446582" y="6591300"/>
            <a:ext cx="620218" cy="228600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04800" y="6172200"/>
            <a:ext cx="762000" cy="228600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52400" y="6553200"/>
            <a:ext cx="533400" cy="0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2400"/>
            <a:ext cx="8229600" cy="9906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Practica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838200"/>
            <a:ext cx="8763000" cy="57912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I- </a:t>
            </a:r>
            <a:r>
              <a:rPr lang="es-ES_tradnl" altLang="en-US" dirty="0" smtClean="0"/>
              <a:t>COPIA </a:t>
            </a:r>
            <a:r>
              <a:rPr lang="es-ES_tradnl" altLang="en-US" dirty="0"/>
              <a:t>y responde en oraciones completas: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/>
              <a:t>¿Qué lengua estudias en la escuela?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 smtClean="0"/>
              <a:t>¿</a:t>
            </a:r>
            <a:r>
              <a:rPr lang="es-ES_tradnl" altLang="en-US" dirty="0"/>
              <a:t>Estas en la escuela o en la casa?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/>
              <a:t>¿Hablas con tus amigos en tu móvil</a:t>
            </a:r>
            <a:r>
              <a:rPr lang="es-ES_tradnl" altLang="en-US" dirty="0" smtClean="0"/>
              <a:t>?</a:t>
            </a:r>
            <a:endParaRPr lang="es-ES_tradnl" altLang="en-US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/>
              <a:t>¿Adónde vas después de las clases</a:t>
            </a:r>
            <a:r>
              <a:rPr lang="es-ES_tradnl" altLang="en-US" dirty="0" smtClean="0"/>
              <a:t>?</a:t>
            </a:r>
            <a:endParaRPr lang="es-ES_tradnl" altLang="en-US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/>
              <a:t>¿Qué levantan los alumnos cuando tienen una pregunta</a:t>
            </a:r>
            <a:r>
              <a:rPr lang="es-ES_tradnl" altLang="en-US" dirty="0" smtClean="0"/>
              <a:t>?</a:t>
            </a:r>
            <a:endParaRPr lang="es-ES_tradnl" altLang="en-US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/>
              <a:t>¿Usas mucho tu computadora</a:t>
            </a:r>
            <a:r>
              <a:rPr lang="es-ES_tradnl" altLang="en-US" dirty="0" smtClean="0"/>
              <a:t>?</a:t>
            </a:r>
            <a:endParaRPr lang="es-ES_tradnl" altLang="en-US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/>
              <a:t>¿Quién enseña?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/>
              <a:t>¿Llevan ustedes uniforme a la escuela</a:t>
            </a:r>
            <a:r>
              <a:rPr lang="es-ES_tradnl" altLang="en-US" dirty="0" smtClean="0"/>
              <a:t>?</a:t>
            </a:r>
            <a:endParaRPr lang="es-ES_tradnl" altLang="en-US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/>
              <a:t>¿Dónde compran los materiales escolares? 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/>
              <a:t>¿Dónde pagas en una tienda?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0"/>
            <a:ext cx="82296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smtClean="0">
                <a:solidFill>
                  <a:srgbClr val="FF0000"/>
                </a:solidFill>
              </a:rPr>
              <a:t># </a:t>
            </a:r>
            <a:r>
              <a:rPr lang="en-US" altLang="en-US" smtClean="0">
                <a:solidFill>
                  <a:srgbClr val="FF0000"/>
                </a:solidFill>
              </a:rPr>
              <a:t>56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381000"/>
            <a:ext cx="8686800" cy="28194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3100" dirty="0" smtClean="0">
                <a:solidFill>
                  <a:srgbClr val="FF0000"/>
                </a:solidFill>
              </a:rPr>
              <a:t>II- </a:t>
            </a:r>
            <a:r>
              <a:rPr lang="es-ES_tradnl" altLang="en-US" sz="3100" dirty="0" smtClean="0"/>
              <a:t>COPIA  </a:t>
            </a:r>
            <a:r>
              <a:rPr lang="es-ES_tradnl" altLang="en-US" sz="3100" dirty="0"/>
              <a:t>y responde: 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3100" dirty="0"/>
              <a:t>¿Usas mucho tu computadora?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3100" dirty="0" smtClean="0"/>
              <a:t>¿</a:t>
            </a:r>
            <a:r>
              <a:rPr lang="es-ES_tradnl" altLang="en-US" sz="3100" dirty="0"/>
              <a:t>Quién enseña?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3100" dirty="0" smtClean="0"/>
              <a:t>¿</a:t>
            </a:r>
            <a:r>
              <a:rPr lang="es-ES_tradnl" altLang="en-US" sz="3100" dirty="0"/>
              <a:t>Llevan ustedes uniforme a la escuela?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3100" dirty="0" smtClean="0"/>
              <a:t>¿</a:t>
            </a:r>
            <a:r>
              <a:rPr lang="es-ES_tradnl" altLang="en-US" sz="3100" dirty="0"/>
              <a:t>Dónde compran los materiales escolares? 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3100" dirty="0" smtClean="0"/>
              <a:t>¿</a:t>
            </a:r>
            <a:r>
              <a:rPr lang="es-ES_tradnl" altLang="en-US" sz="3100" dirty="0"/>
              <a:t>Dónde pagas en una tienda?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en-US" altLang="en-US" sz="2800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304800" y="4648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altLang="en-US" kern="0" smtClean="0"/>
              <a:t>Completa la hoja distribuida</a:t>
            </a:r>
            <a:endParaRPr lang="en-US" altLang="en-US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1143</TotalTime>
  <Words>152</Words>
  <Application>Microsoft Office PowerPoint</Application>
  <PresentationFormat>On-screen Show (4:3)</PresentationFormat>
  <Paragraphs>32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_________ Clase 701 La fecha es el 27 de febrero del 2014</vt:lpstr>
      <vt:lpstr>Practica</vt:lpstr>
      <vt:lpstr>Tarea # 56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11 IM La fecha es el 6 de enero del 2011</dc:title>
  <dc:creator>Helen Zumaeta</dc:creator>
  <cp:lastModifiedBy>Helen Zumaeta</cp:lastModifiedBy>
  <cp:revision>26</cp:revision>
  <cp:lastPrinted>2014-01-02T00:01:56Z</cp:lastPrinted>
  <dcterms:created xsi:type="dcterms:W3CDTF">2011-01-04T17:42:17Z</dcterms:created>
  <dcterms:modified xsi:type="dcterms:W3CDTF">2014-02-27T20:54:48Z</dcterms:modified>
</cp:coreProperties>
</file>